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8" r:id="rId5"/>
    <p:sldId id="262" r:id="rId6"/>
    <p:sldId id="267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2+2 Students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Huiqi Zhuang</a:t>
            </a:r>
          </a:p>
          <a:p>
            <a:r>
              <a:rPr lang="en-US" dirty="0" smtClean="0"/>
              <a:t>Nutrition and Food Science</a:t>
            </a:r>
          </a:p>
          <a:p>
            <a:r>
              <a:rPr lang="en-US" dirty="0" smtClean="0"/>
              <a:t>University of Maryland, College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r>
              <a:rPr lang="en-US" altLang="zh-CN" dirty="0" smtClean="0"/>
              <a:t>Go </a:t>
            </a:r>
            <a:r>
              <a:rPr lang="en-US" altLang="zh-CN" dirty="0" err="1" smtClean="0"/>
              <a:t>Terp</a:t>
            </a:r>
            <a:r>
              <a:rPr lang="en-US" altLang="zh-CN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8" y="2601334"/>
            <a:ext cx="2488406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8" y="2626735"/>
            <a:ext cx="47434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5" y="197294"/>
            <a:ext cx="5948582" cy="26556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72" y="1174672"/>
            <a:ext cx="4720741" cy="3141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204784"/>
            <a:ext cx="5452056" cy="30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UMD?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29" y="2651688"/>
            <a:ext cx="3102428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823460"/>
            <a:ext cx="4792012" cy="27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UMD?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3 Reasons:</a:t>
            </a:r>
          </a:p>
          <a:p>
            <a:r>
              <a:rPr lang="en-US" dirty="0" smtClean="0"/>
              <a:t>US has one of the best food safety system in the world</a:t>
            </a:r>
          </a:p>
          <a:p>
            <a:r>
              <a:rPr lang="en-US" dirty="0" smtClean="0"/>
              <a:t> UMD is in DC Area and has a lot of cooperation with FDA &amp;USDA in Food safety field. (For example: JIFSAN, CFS3)</a:t>
            </a:r>
          </a:p>
          <a:p>
            <a:r>
              <a:rPr lang="en-US" dirty="0" smtClean="0"/>
              <a:t>2+2 program in UMD is friendly and mature.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31" y="450761"/>
            <a:ext cx="3714481" cy="300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41" y="4216400"/>
            <a:ext cx="2067059" cy="2067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379102"/>
            <a:ext cx="2906578" cy="5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MD (problems)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stuff and career: totally difference from China (4 year plan, language, lab, internship…)</a:t>
            </a:r>
          </a:p>
          <a:p>
            <a:r>
              <a:rPr lang="en-US" dirty="0" smtClean="0"/>
              <a:t>Leisure life: Culture gap, homesick, lonely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902278"/>
            <a:ext cx="3453817" cy="225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70" y="3198406"/>
            <a:ext cx="4329623" cy="2435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5541" y="5701553"/>
            <a:ext cx="396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from my first apartment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became better (Academic and Career)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and senior 2+2 students helping</a:t>
            </a:r>
          </a:p>
          <a:p>
            <a:r>
              <a:rPr lang="en-US" dirty="0" smtClean="0"/>
              <a:t>Not only in Academic questions but also the career questions</a:t>
            </a:r>
          </a:p>
          <a:p>
            <a:r>
              <a:rPr lang="en-US" dirty="0" smtClean="0"/>
              <a:t>In the end, I decided to combine my math skill and science skill to improve the food safety in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5229"/>
            <a:ext cx="3299012" cy="247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4" y="4155836"/>
            <a:ext cx="4065492" cy="2702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3" y="4382968"/>
            <a:ext cx="56959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became better! (Labs and Intern)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Great Lab in UMD in food science and our professor also support us to take a visit to USDA Research Center’s Lab</a:t>
            </a:r>
          </a:p>
          <a:p>
            <a:pPr marL="0" indent="0">
              <a:buNone/>
            </a:pPr>
            <a:r>
              <a:rPr lang="en-US" dirty="0" smtClean="0"/>
              <a:t>USDA Food Safety Research Information Office Internship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2" y="3523129"/>
            <a:ext cx="2208680" cy="2944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" y="4216400"/>
            <a:ext cx="4058056" cy="22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became better! (Leisure Life)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02" y="3925309"/>
            <a:ext cx="3701287" cy="20858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2" y="2034163"/>
            <a:ext cx="4612343" cy="2599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13" y="2133312"/>
            <a:ext cx="231886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and work to help new students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1" y="2165354"/>
            <a:ext cx="3845019" cy="2887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80" y="3111162"/>
            <a:ext cx="4154638" cy="27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221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方正舒体</vt:lpstr>
      <vt:lpstr>Garamond</vt:lpstr>
      <vt:lpstr>Organic</vt:lpstr>
      <vt:lpstr>2+2 Students Life</vt:lpstr>
      <vt:lpstr>PowerPoint Presentation</vt:lpstr>
      <vt:lpstr>Why UMD?</vt:lpstr>
      <vt:lpstr>Why UMD?</vt:lpstr>
      <vt:lpstr>Life in the MD (problems)</vt:lpstr>
      <vt:lpstr>Life became better (Academic and Career)</vt:lpstr>
      <vt:lpstr>Everything became better! (Labs and Intern)</vt:lpstr>
      <vt:lpstr>Everything became better! (Leisure Life)</vt:lpstr>
      <vt:lpstr>Graduation and work to help new students</vt:lpstr>
      <vt:lpstr>Thank you! Go Terp!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2+2 Students Life</dc:title>
  <dc:creator>Huiqi Zhuang</dc:creator>
  <cp:lastModifiedBy>Sara Gavin</cp:lastModifiedBy>
  <cp:revision>16</cp:revision>
  <dcterms:created xsi:type="dcterms:W3CDTF">2015-04-23T19:19:00Z</dcterms:created>
  <dcterms:modified xsi:type="dcterms:W3CDTF">2015-04-29T18:37:33Z</dcterms:modified>
</cp:coreProperties>
</file>